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6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11 </a:t>
            </a: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Agreement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953000" cy="40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Prophet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Messenger of God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943600" cy="39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Caliph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Successor to Muhammad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581400" cy="45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Hajj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76800"/>
            <a:ext cx="7315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Pilgrimage to the Muslim holy city of Makah, </a:t>
            </a:r>
            <a:r>
              <a:rPr lang="en-US" dirty="0" smtClean="0">
                <a:solidFill>
                  <a:schemeClr val="tx1"/>
                </a:solidFill>
              </a:rPr>
              <a:t>the completion of </a:t>
            </a:r>
            <a:r>
              <a:rPr lang="en-US" dirty="0" smtClean="0">
                <a:solidFill>
                  <a:srgbClr val="FF0000"/>
                </a:solidFill>
              </a:rPr>
              <a:t>which</a:t>
            </a:r>
            <a:r>
              <a:rPr lang="en-US" dirty="0" smtClean="0">
                <a:solidFill>
                  <a:schemeClr val="tx1"/>
                </a:solidFill>
              </a:rPr>
              <a:t> at least once in a lifetime </a:t>
            </a:r>
            <a:r>
              <a:rPr lang="en-US" dirty="0" smtClean="0">
                <a:solidFill>
                  <a:srgbClr val="FF0000"/>
                </a:solidFill>
              </a:rPr>
              <a:t>is one of the Five Pillars of Islam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638800" cy="359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Mosque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150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Islamic house of worship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Process of collecting water and distributing it to crops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721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City-State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Independent political unit that includes a city and the surrounding area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381750" cy="44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Belief in more than one god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00675" cy="408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in which the leader claims to rule on behalf of a god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38448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Cuneiform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305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writing from ancient Mesopotamia that consisted of wedge-shaped markings pressed into clay tablets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03845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42584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Pharaoh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7467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 for a powerful ruler in ancient Egypt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34340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Hieroglyphics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8382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System of writing that uses small pictures to represent sounds or words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481484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Monotheism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Belief in one god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657600" cy="384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137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11 Vocabulary</vt:lpstr>
      <vt:lpstr>Irrigation</vt:lpstr>
      <vt:lpstr>City-State</vt:lpstr>
      <vt:lpstr>Polytheism</vt:lpstr>
      <vt:lpstr>Theocracy</vt:lpstr>
      <vt:lpstr>Cuneiform</vt:lpstr>
      <vt:lpstr>Pharaoh</vt:lpstr>
      <vt:lpstr>Hieroglyphics</vt:lpstr>
      <vt:lpstr>Monotheism</vt:lpstr>
      <vt:lpstr>Covenant</vt:lpstr>
      <vt:lpstr>Prophet</vt:lpstr>
      <vt:lpstr>Caliph</vt:lpstr>
      <vt:lpstr>Hajj</vt:lpstr>
      <vt:lpstr>Mosque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14</cp:revision>
  <dcterms:created xsi:type="dcterms:W3CDTF">2012-04-20T12:43:27Z</dcterms:created>
  <dcterms:modified xsi:type="dcterms:W3CDTF">2015-10-21T18:15:08Z</dcterms:modified>
</cp:coreProperties>
</file>