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60" r:id="rId14"/>
    <p:sldId id="262" r:id="rId15"/>
    <p:sldId id="263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Bedouin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80010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Nomadic desert people of the Southwest Asia</a:t>
            </a:r>
            <a:r>
              <a:rPr lang="en-US" dirty="0" smtClean="0">
                <a:solidFill>
                  <a:schemeClr val="tx1"/>
                </a:solidFill>
              </a:rPr>
              <a:t> who follow a traditional way of life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4125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Kibbutz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6868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Settlement in Israel where </a:t>
            </a:r>
            <a:r>
              <a:rPr lang="en-US" dirty="0" smtClean="0">
                <a:solidFill>
                  <a:srgbClr val="FF0000"/>
                </a:solidFill>
              </a:rPr>
              <a:t>settlers share all their property and make goods as well as carry out farming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5257800" cy="39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Moshav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85344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Settlement in Israel in which people </a:t>
            </a:r>
            <a:r>
              <a:rPr lang="en-US" dirty="0" smtClean="0">
                <a:solidFill>
                  <a:srgbClr val="FF0000"/>
                </a:solidFill>
              </a:rPr>
              <a:t>share in farming, production, and selling, but each person is allowed to own some private property</a:t>
            </a:r>
            <a:r>
              <a:rPr lang="en-US" dirty="0" smtClean="0">
                <a:solidFill>
                  <a:schemeClr val="tx1"/>
                </a:solidFill>
              </a:rPr>
              <a:t> as well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410200" cy="38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543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group of people who have a common ancestor</a:t>
            </a:r>
            <a:r>
              <a:rPr lang="en-US" dirty="0" smtClean="0">
                <a:solidFill>
                  <a:schemeClr val="tx1"/>
                </a:solidFill>
              </a:rPr>
              <a:t> in the far past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086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Alluvial Plain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15000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 built up rich fertile soil left by river floods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Embargo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10200"/>
            <a:ext cx="7467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Ban on trade with a particular country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715325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5344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Violence used against the people or the government in the hopes of winning political goals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6019800" cy="40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Fellahin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34000"/>
            <a:ext cx="7467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Peasant farmers of Egypt </a:t>
            </a:r>
            <a:r>
              <a:rPr lang="en-US" dirty="0" smtClean="0">
                <a:solidFill>
                  <a:schemeClr val="tx1"/>
                </a:solidFill>
              </a:rPr>
              <a:t>who rent small plots of land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0600"/>
            <a:ext cx="2971800" cy="4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Chemical salt used to make fertilizer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Form of government in which a </a:t>
            </a:r>
            <a:r>
              <a:rPr lang="en-US" dirty="0" smtClean="0">
                <a:solidFill>
                  <a:srgbClr val="FF0000"/>
                </a:solidFill>
              </a:rPr>
              <a:t>leader rules by force and typically limits citizen’s freedoms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26732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8654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2138362" cy="246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Trade Sanction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3058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 taken to </a:t>
            </a:r>
            <a:r>
              <a:rPr lang="en-US" dirty="0" smtClean="0">
                <a:solidFill>
                  <a:srgbClr val="FF0000"/>
                </a:solidFill>
              </a:rPr>
              <a:t>cut off trade with a country to show opposition </a:t>
            </a:r>
            <a:r>
              <a:rPr lang="en-US" dirty="0" smtClean="0">
                <a:solidFill>
                  <a:schemeClr val="tx1"/>
                </a:solidFill>
              </a:rPr>
              <a:t>to its government’s actions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60458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Casbah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lder </a:t>
            </a:r>
            <a:r>
              <a:rPr lang="en-US" dirty="0" smtClean="0">
                <a:solidFill>
                  <a:srgbClr val="FF0000"/>
                </a:solidFill>
              </a:rPr>
              <a:t>section of Algerian cities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029200" cy="45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7924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Fight between opposing groups for control of a country’s government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09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3340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Constitutional Monarchy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3058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Form of government in which a </a:t>
            </a:r>
            <a:r>
              <a:rPr lang="en-US" dirty="0" smtClean="0">
                <a:solidFill>
                  <a:srgbClr val="FF0000"/>
                </a:solidFill>
              </a:rPr>
              <a:t>monarch is the head of state but elected officials run the government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657600" cy="384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Secular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Nonreligious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4400" cy="39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210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12 Vocabulary</vt:lpstr>
      <vt:lpstr>Fellahin</vt:lpstr>
      <vt:lpstr>Phosphate</vt:lpstr>
      <vt:lpstr>Dictatorship</vt:lpstr>
      <vt:lpstr>Trade Sanction</vt:lpstr>
      <vt:lpstr>Casbah</vt:lpstr>
      <vt:lpstr>Civil War</vt:lpstr>
      <vt:lpstr>Constitutional Monarchy</vt:lpstr>
      <vt:lpstr>Secular</vt:lpstr>
      <vt:lpstr>Bedouin</vt:lpstr>
      <vt:lpstr>Kibbutz</vt:lpstr>
      <vt:lpstr>Moshav</vt:lpstr>
      <vt:lpstr>Clan</vt:lpstr>
      <vt:lpstr>Alluvial Plain</vt:lpstr>
      <vt:lpstr>Embargo</vt:lpstr>
      <vt:lpstr>Terrorism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15</cp:revision>
  <dcterms:created xsi:type="dcterms:W3CDTF">2012-04-20T12:43:27Z</dcterms:created>
  <dcterms:modified xsi:type="dcterms:W3CDTF">2014-10-30T18:18:42Z</dcterms:modified>
</cp:coreProperties>
</file>