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1" r:id="rId2"/>
    <p:sldId id="256" r:id="rId3"/>
    <p:sldId id="257" r:id="rId4"/>
    <p:sldId id="258" r:id="rId5"/>
    <p:sldId id="259" r:id="rId6"/>
    <p:sldId id="261" r:id="rId7"/>
    <p:sldId id="272" r:id="rId8"/>
    <p:sldId id="273" r:id="rId9"/>
    <p:sldId id="274" r:id="rId10"/>
    <p:sldId id="275" r:id="rId11"/>
    <p:sldId id="277" r:id="rId12"/>
    <p:sldId id="260" r:id="rId13"/>
    <p:sldId id="262" r:id="rId14"/>
    <p:sldId id="263" r:id="rId15"/>
    <p:sldId id="264" r:id="rId16"/>
    <p:sldId id="265" r:id="rId17"/>
    <p:sldId id="278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499E6-53CF-421D-887C-B9F4764D9686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601CE-842E-4719-9A6C-F88996063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601CE-842E-4719-9A6C-F88996063BE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59C60-49F6-4E4C-91B4-9D96478CA3E8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Chapters 17 and 18 Vocabulary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Greaser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Dzong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791200"/>
            <a:ext cx="64008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Buddhist center of prayer and study</a:t>
            </a:r>
          </a:p>
          <a:p>
            <a:endParaRPr lang="en-US" dirty="0"/>
          </a:p>
        </p:txBody>
      </p:sp>
      <p:pic>
        <p:nvPicPr>
          <p:cNvPr id="10242" name="Picture 2" descr="http://www.jaunted.com/files/3/taktshang_goem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19200"/>
            <a:ext cx="578619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Green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410200"/>
            <a:ext cx="83820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Effort to </a:t>
            </a:r>
            <a:r>
              <a:rPr lang="en-US" dirty="0" smtClean="0">
                <a:solidFill>
                  <a:srgbClr val="FF0000"/>
                </a:solidFill>
              </a:rPr>
              <a:t>use modern techniques and science to increase food production</a:t>
            </a:r>
            <a:r>
              <a:rPr lang="en-US" dirty="0" smtClean="0">
                <a:solidFill>
                  <a:schemeClr val="tx1"/>
                </a:solidFill>
              </a:rPr>
              <a:t> in poorer countries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9218" name="Picture 2" descr="http://ngm.nationalgeographic.com/2009/06/cheap-food/img/green-revoulution-illust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066800"/>
            <a:ext cx="376657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Jute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334000"/>
            <a:ext cx="8153400" cy="129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Plant with a tough fiber that is used for making rope</a:t>
            </a:r>
            <a:r>
              <a:rPr lang="en-US" dirty="0" smtClean="0">
                <a:solidFill>
                  <a:schemeClr val="tx1"/>
                </a:solidFill>
              </a:rPr>
              <a:t>, burlap bags, and carpet backing</a:t>
            </a:r>
          </a:p>
          <a:p>
            <a:endParaRPr lang="en-US" dirty="0"/>
          </a:p>
        </p:txBody>
      </p:sp>
      <p:pic>
        <p:nvPicPr>
          <p:cNvPr id="8194" name="Picture 2" descr="http://4.bp.blogspot.com/_NJAi4pL3Wso/TDq55bjmqlI/AAAAAAAAAfE/IhJHWeWuaeo/s1600/JuteNetStack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2667000" cy="4055003"/>
          </a:xfrm>
          <a:prstGeom prst="rect">
            <a:avLst/>
          </a:prstGeom>
          <a:noFill/>
        </p:spPr>
      </p:pic>
      <p:pic>
        <p:nvPicPr>
          <p:cNvPr id="8196" name="Picture 4" descr="http://www.rosebrand.com/images/product_320x320/40-Natural-Jute-Gauze-FR.jpg?sid=pseTBotvMw9pdomO2vN%2FZ2t5n7%2FnZ1BHeqaN1GSWAR%2BTRJDlgHNkZw%3D%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0999" y="1143000"/>
            <a:ext cx="4038599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Cottage Industry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105400"/>
            <a:ext cx="8153400" cy="1524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Home-or village-based industry in which people make simple goods using their own equipment</a:t>
            </a:r>
          </a:p>
          <a:p>
            <a:endParaRPr lang="en-US" dirty="0"/>
          </a:p>
        </p:txBody>
      </p:sp>
      <p:pic>
        <p:nvPicPr>
          <p:cNvPr id="7170" name="Picture 2" descr="http://www.indiamike.com/files/images/80/92/11/cottage-industry-triplica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19200"/>
            <a:ext cx="46736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Outsourcing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410200"/>
            <a:ext cx="88392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Hiring workers in other countries to do a set of jobs</a:t>
            </a:r>
          </a:p>
          <a:p>
            <a:endParaRPr lang="en-US" dirty="0"/>
          </a:p>
        </p:txBody>
      </p:sp>
      <p:pic>
        <p:nvPicPr>
          <p:cNvPr id="6146" name="Picture 2" descr="http://1.bp.blogspot.com/-ngOIBEKf6-I/T-hLRuuEJgI/AAAAAAAAAJI/aDZSKpFU1vI/s1600/Outsourc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219200"/>
            <a:ext cx="5071148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Nationalize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62600"/>
            <a:ext cx="9144000" cy="91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Taking control of an industry or company by a government</a:t>
            </a:r>
          </a:p>
          <a:p>
            <a:endParaRPr lang="en-US" dirty="0"/>
          </a:p>
        </p:txBody>
      </p:sp>
      <p:pic>
        <p:nvPicPr>
          <p:cNvPr id="4098" name="Picture 2" descr="http://www.nationsencyclopedia.com/photos/austria-industry-1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799" y="1447800"/>
            <a:ext cx="5506063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Ship breaking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410200"/>
            <a:ext cx="83058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ringing </a:t>
            </a:r>
            <a:r>
              <a:rPr lang="en-US" dirty="0" smtClean="0">
                <a:solidFill>
                  <a:srgbClr val="FF0000"/>
                </a:solidFill>
              </a:rPr>
              <a:t>ashore large ships that are retired and are cut into pieces and sold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 descr="http://www.seanews.com.tr/images/articles/2012_08/82890/u1_u1_Shipbreaking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143000"/>
            <a:ext cx="5029200" cy="3954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Consumer goods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562600"/>
            <a:ext cx="64008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Products people use for personal use</a:t>
            </a:r>
          </a:p>
        </p:txBody>
      </p:sp>
      <p:pic>
        <p:nvPicPr>
          <p:cNvPr id="2052" name="Picture 4" descr="http://www.duhaime.org/Portals/duhaime/images/Consumer_goo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19200"/>
            <a:ext cx="4876800" cy="4221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Tsunami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562600"/>
            <a:ext cx="83820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Huge ocean wave caused by an earthquake on the ocean floor</a:t>
            </a:r>
          </a:p>
        </p:txBody>
      </p:sp>
      <p:pic>
        <p:nvPicPr>
          <p:cNvPr id="1026" name="Picture 2" descr="http://images.nationalgeographic.com/wpf/media-live/photos/000/332/cache/japan-earthquake-tsunami-nuclear-unforgettable-pictures-wave_33291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95400"/>
            <a:ext cx="5715000" cy="3800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Varna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638800"/>
            <a:ext cx="7848600" cy="990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One of the </a:t>
            </a:r>
            <a:r>
              <a:rPr lang="en-US" dirty="0" smtClean="0">
                <a:solidFill>
                  <a:srgbClr val="FF0000"/>
                </a:solidFill>
              </a:rPr>
              <a:t>four broad classes of human society under Hinduism</a:t>
            </a:r>
          </a:p>
          <a:p>
            <a:endParaRPr lang="en-US" dirty="0"/>
          </a:p>
        </p:txBody>
      </p:sp>
      <p:pic>
        <p:nvPicPr>
          <p:cNvPr id="19460" name="Picture 4" descr="http://www.kidspast.com/images/varn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990600"/>
            <a:ext cx="3200400" cy="433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Caste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486400"/>
            <a:ext cx="6400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Social class a person is born into and can-not change</a:t>
            </a:r>
          </a:p>
          <a:p>
            <a:endParaRPr lang="en-US" dirty="0"/>
          </a:p>
        </p:txBody>
      </p:sp>
      <p:pic>
        <p:nvPicPr>
          <p:cNvPr id="18434" name="Picture 2" descr="http://nataliepeart.files.wordpress.com/2011/10/caste_system-oo4t9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295400"/>
            <a:ext cx="36099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Reincarnation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410200"/>
            <a:ext cx="8077200" cy="1219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Belief that after a person dies, his or her soul is reborn into another body</a:t>
            </a: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7410" name="Picture 2" descr="http://ebooks.gutenberg.us/HimalayanAcademy/SacredHinduLiterature/mws/images/MWS-50-Reincarn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066800"/>
            <a:ext cx="276225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838199"/>
          </a:xfrm>
        </p:spPr>
        <p:txBody>
          <a:bodyPr>
            <a:normAutofit/>
          </a:bodyPr>
          <a:lstStyle/>
          <a:p>
            <a:r>
              <a:rPr lang="en-US" dirty="0" smtClean="0"/>
              <a:t>Dharma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638800"/>
            <a:ext cx="6781800" cy="990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Duty in Hinduism</a:t>
            </a:r>
          </a:p>
          <a:p>
            <a:endParaRPr lang="en-US" dirty="0"/>
          </a:p>
        </p:txBody>
      </p:sp>
      <p:pic>
        <p:nvPicPr>
          <p:cNvPr id="16386" name="Picture 2" descr="http://images3.wikia.nocookie.net/__cb20060627052516/lostpedia/images/3/38/Whee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143000"/>
            <a:ext cx="4181475" cy="466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Karma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410200"/>
            <a:ext cx="8458200" cy="12192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Belief in Hinduism, that </a:t>
            </a:r>
            <a:r>
              <a:rPr lang="en-US" dirty="0" smtClean="0">
                <a:solidFill>
                  <a:srgbClr val="FF0000"/>
                </a:solidFill>
              </a:rPr>
              <a:t>one’s actions in  past lives determine the spiritual level into which one is reborn</a:t>
            </a:r>
          </a:p>
          <a:p>
            <a:endParaRPr lang="en-US" dirty="0"/>
          </a:p>
        </p:txBody>
      </p:sp>
      <p:pic>
        <p:nvPicPr>
          <p:cNvPr id="15362" name="Picture 2" descr="http://themiddleway.net/wp-content/uploads/2007/02/karm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066800"/>
            <a:ext cx="6734175" cy="413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Nirvana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410200"/>
            <a:ext cx="8991600" cy="12192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State of perfect peace and an end to the cycle of rebirth</a:t>
            </a:r>
            <a:r>
              <a:rPr lang="en-US" dirty="0" smtClean="0">
                <a:solidFill>
                  <a:schemeClr val="tx1"/>
                </a:solidFill>
              </a:rPr>
              <a:t>; the goal of following the Eightfold Path in Buddhism</a:t>
            </a:r>
          </a:p>
          <a:p>
            <a:endParaRPr lang="en-US" dirty="0"/>
          </a:p>
        </p:txBody>
      </p:sp>
      <p:pic>
        <p:nvPicPr>
          <p:cNvPr id="4" name="Picture 2" descr="Buddhism.Nirvana « Life After Having a Lif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295400"/>
            <a:ext cx="5257800" cy="394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Civil Disobedience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334000"/>
            <a:ext cx="84582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 of nonviolent protests to challenge a government or its laws</a:t>
            </a:r>
          </a:p>
          <a:p>
            <a:endParaRPr lang="en-US" dirty="0"/>
          </a:p>
        </p:txBody>
      </p:sp>
      <p:pic>
        <p:nvPicPr>
          <p:cNvPr id="12290" name="Picture 2" descr="https://encrypted-tbn2.gstatic.com/images?q=tbn:ANd9GcS4xE2bayohXS0BInRfwce8kqVnkjRSdREX_7iC4szO2SEE5jW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371600"/>
            <a:ext cx="5715000" cy="3440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Boycott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410200"/>
            <a:ext cx="81534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 refuse to buy items from a particular country</a:t>
            </a:r>
          </a:p>
          <a:p>
            <a:endParaRPr lang="en-US" dirty="0"/>
          </a:p>
        </p:txBody>
      </p:sp>
      <p:pic>
        <p:nvPicPr>
          <p:cNvPr id="11266" name="Picture 2" descr="http://ethicalfashionblog.com/wp-content/uploads/2012/01/boycot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143000"/>
            <a:ext cx="4038600" cy="4026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235</Words>
  <Application>Microsoft Office PowerPoint</Application>
  <PresentationFormat>On-screen Show (4:3)</PresentationFormat>
  <Paragraphs>37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Chapters 17 and 18 Vocabulary</vt:lpstr>
      <vt:lpstr>Varna</vt:lpstr>
      <vt:lpstr>Caste</vt:lpstr>
      <vt:lpstr>Reincarnation</vt:lpstr>
      <vt:lpstr>Dharma</vt:lpstr>
      <vt:lpstr>Karma</vt:lpstr>
      <vt:lpstr>Nirvana</vt:lpstr>
      <vt:lpstr>Civil Disobedience</vt:lpstr>
      <vt:lpstr>Boycott</vt:lpstr>
      <vt:lpstr>Dzong</vt:lpstr>
      <vt:lpstr>Green Revolution</vt:lpstr>
      <vt:lpstr>Jute </vt:lpstr>
      <vt:lpstr>Cottage Industry</vt:lpstr>
      <vt:lpstr>Outsourcing</vt:lpstr>
      <vt:lpstr>Nationalize</vt:lpstr>
      <vt:lpstr>Ship breaking</vt:lpstr>
      <vt:lpstr>Consumer goods</vt:lpstr>
      <vt:lpstr>Tsunami</vt:lpstr>
    </vt:vector>
  </TitlesOfParts>
  <Company>AASD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Vocabulary</dc:title>
  <dc:creator>sgreaser</dc:creator>
  <cp:lastModifiedBy>sgreaser</cp:lastModifiedBy>
  <cp:revision>19</cp:revision>
  <dcterms:created xsi:type="dcterms:W3CDTF">2012-04-20T12:43:27Z</dcterms:created>
  <dcterms:modified xsi:type="dcterms:W3CDTF">2014-11-12T14:10:18Z</dcterms:modified>
</cp:coreProperties>
</file>