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C1CE0-9090-4C27-96D3-4D305D9E4FB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D6E5-1981-4DB1-8DDE-03BE02E5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Graphs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8077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Graphs that use bars or wide lines to compare data visually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289731" cy="396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Circle Graphs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305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Graphs that show the whole of something divided into parts</a:t>
            </a:r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724063" cy="3733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82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Graphs that show changes over a period of time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548045" cy="388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related facts and numbers in an organized way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802563" cy="388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4582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Drawings that show steps in a process, point out the parts of an object, or explain how something works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96000" cy="34882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464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study of the earth and its people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464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Absolute Location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Exact spot where a place is found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543425" cy="41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464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 Location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638800"/>
            <a:ext cx="85344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Description of where a place is in relation to the features around it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76425"/>
            <a:ext cx="4000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464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Natural surroundings of the people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386138" cy="366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00200" y="533400"/>
            <a:ext cx="6096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Positioning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84582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satellites that uses radio signals to determine the exact location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places on Earth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3124200" cy="30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34564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Geographic Information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610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 hardware and software used to gather, store, and analyze information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then display it on a screen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Purpose Map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8153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Maps that show a wide range of information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29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33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Purpose Map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8077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Maps that usually show specific topics in detail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781800" cy="37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179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1 Vocabulary</vt:lpstr>
      <vt:lpstr>Geography</vt:lpstr>
      <vt:lpstr>Absolute Location</vt:lpstr>
      <vt:lpstr>Relative Location</vt:lpstr>
      <vt:lpstr>Environment</vt:lpstr>
      <vt:lpstr>Global Positioning System</vt:lpstr>
      <vt:lpstr>Geographic Information System</vt:lpstr>
      <vt:lpstr>General Purpose Map</vt:lpstr>
      <vt:lpstr>Special Purpose Map</vt:lpstr>
      <vt:lpstr>Bar Graphs</vt:lpstr>
      <vt:lpstr>Circle Graphs</vt:lpstr>
      <vt:lpstr>Line Graphs</vt:lpstr>
      <vt:lpstr>Charts</vt:lpstr>
      <vt:lpstr>Diagrams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Vocabulary</dc:title>
  <dc:creator>sgreaser</dc:creator>
  <cp:lastModifiedBy>sgreaser</cp:lastModifiedBy>
  <cp:revision>5</cp:revision>
  <dcterms:created xsi:type="dcterms:W3CDTF">2012-04-19T17:01:41Z</dcterms:created>
  <dcterms:modified xsi:type="dcterms:W3CDTF">2015-09-09T17:56:30Z</dcterms:modified>
</cp:coreProperties>
</file>