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660"/>
  </p:normalViewPr>
  <p:slideViewPr>
    <p:cSldViewPr>
      <p:cViewPr varScale="1">
        <p:scale>
          <a:sx n="68" d="100"/>
          <a:sy n="68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B5387-DD7F-439B-8A8F-B89EE978ACD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49F1B-14CB-4FE7-9B87-D1F5B6029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9F1B-14CB-4FE7-9B87-D1F5B6029E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9F1B-14CB-4FE7-9B87-D1F5B6029E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2/4/2016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Chapter 20-1 Notes (History and Governments of East Asia)</a:t>
            </a:r>
          </a:p>
          <a:p>
            <a:pPr marL="514350" indent="-514350">
              <a:spcBef>
                <a:spcPts val="600"/>
              </a:spcBef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Asian Empires (China)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___________ civilization began in the Huang He valley over 4,000 years ago.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Until the 1900’s, emperors from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ruled China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___________ and Laozi were 2 important thinkers of this time.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 the ____ Dynasty, paper was first made in China in 100 AD.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 rulers encouraged trade through the ______ Road trade route.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Tang and Song __________ built roads, canals, and irrigation systems.</a:t>
            </a:r>
          </a:p>
          <a:p>
            <a:pPr marL="514350" indent="-514350">
              <a:spcBef>
                <a:spcPts val="600"/>
              </a:spcBef>
              <a:buAutoNum type="romanU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Later Chinese Dynasties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1211, __________ rulers conquered and united most of China.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_______ Dynasty drove out the Mongols and built the famous “Forbidden City” (Beijing)</a:t>
            </a:r>
          </a:p>
          <a:p>
            <a:pPr marL="514350" indent="-514350">
              <a:spcBef>
                <a:spcPts val="6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66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Chinese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1905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dynasties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Confucius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743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Silk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3657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dynasties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876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Mongol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5334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III. Korea and Japan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1200 BC, Chinese culture spread to Korea and _________.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___________ and Confucianism spread from China to Korea.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AD 1100’s, nobles fought for control of Japan which led to rule by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(military leaders) and landowning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(warriors).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samurai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helped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shoguns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govern _____ until the late 1800’s.</a:t>
            </a:r>
          </a:p>
          <a:p>
            <a:pPr marL="457200" indent="-457200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Chapter 20-1 Notes Modern Nations</a:t>
            </a:r>
          </a:p>
          <a:p>
            <a:pPr marL="514350" indent="-514350">
              <a:spcBef>
                <a:spcPts val="600"/>
              </a:spcBef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Changes in China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1500’s, goods from Asia were valued and wanted in ________.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Europe and Japan claimed areas of China which this is known as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“___________ of influence”.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1911, the Chinese revolted against the against the __________.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1949, Chinese communist (___________) defeated the nationalist (Chiang Kai-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ts val="6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buAutoNum type="alphaU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609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Japan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066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Buddhism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828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shoguns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1828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samurai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2286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Japan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3800" y="3581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Europe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495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spheres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4876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foreigners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5334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Mao Zedong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II. Modern Japan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Japan also tried to limit Western influence. Power was taken from the shoguns and returned to the ___________.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Japan adopted western technology and became an industrial and ___________ power.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expansion led them into WWII in which they were defeated by the ________ Japan became a democracy in 1945.</a:t>
            </a:r>
          </a:p>
          <a:p>
            <a:pPr marL="514350" indent="-514350">
              <a:spcBef>
                <a:spcPts val="600"/>
              </a:spcBef>
              <a:buAutoNum type="romanUcPeriod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Divided Korea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WWII, Korea was divided into (___________) S. Korea and (communist) N. Korea.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1950, N. Korea invaded __________, the U.S. rushed support to force N. Korea back.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Today, Korea remains ___________ under a truce, but w/ no peace treaty.</a:t>
            </a:r>
          </a:p>
          <a:p>
            <a:pPr marL="514350" indent="-514350">
              <a:spcBef>
                <a:spcPts val="6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990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emperors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military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590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U.S.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505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democratic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4267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S. Korea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105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8392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Chapter 20-1 Notes (Economic Powers)</a:t>
            </a:r>
          </a:p>
          <a:p>
            <a:pPr marL="514350" indent="-514350">
              <a:spcBef>
                <a:spcPts val="600"/>
              </a:spcBef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Japan and the “Asian Tigers”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WWII, Japan’s economy was in ruins, but  received 3.5 billion in aid from the ______.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created an ________ boom which made Japan the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largest economy in the world. (car manufacturing)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S. Korea, Taiwan, Singapore, and _____________ have booming economies based on electronic goods and cars.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countries have been given the nickname “________ Tigers”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is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free port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countries don’t pay an import tax.</a:t>
            </a:r>
          </a:p>
          <a:p>
            <a:pPr marL="514350" indent="-514350">
              <a:spcBef>
                <a:spcPts val="600"/>
              </a:spcBef>
              <a:buAutoNum type="romanU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China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China’s economy was slower to develop because of the strict ____________ control over it.</a:t>
            </a:r>
          </a:p>
          <a:p>
            <a:pPr marL="514350" indent="-51435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1979, China began a number of _______ market reforms that has allowed its economy to grow.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1400" y="1371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U.S.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828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economic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590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Hong Kong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429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Asian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Singapore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105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562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83920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AutoNum type="alphaU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99% of Japan’s people are Japanese, Mongols are Mongolians, and most people in Korea are called ___________.</a:t>
            </a:r>
          </a:p>
          <a:p>
            <a:pPr marL="457200" indent="-457200">
              <a:spcBef>
                <a:spcPts val="600"/>
              </a:spcBef>
              <a:buAutoNum type="alphaU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China, _______% are of the Han group w/ the rest belonging to 55 other ethnic groups.</a:t>
            </a:r>
          </a:p>
          <a:p>
            <a:pPr marL="457200" indent="-457200">
              <a:spcBef>
                <a:spcPts val="600"/>
              </a:spcBef>
              <a:buAutoNum type="alphaU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 Chinese, spoken by most people, has many dialects.</a:t>
            </a:r>
          </a:p>
          <a:p>
            <a:pPr marL="457200" indent="-457200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III. Religion and Daily Life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___________ is a widely practiced religion in E. Asia. 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Japan, many people combine Buddhism w/ _________, a faith that focuses on nature. 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Communist China and __________ limit religious practices by the people.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Religion and art are reflected through their writing (__________) and architecture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pagodas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 is highly valued, which many students go to school ___ days a week.</a:t>
            </a:r>
          </a:p>
          <a:p>
            <a:pPr marL="457200" indent="-457200">
              <a:spcBef>
                <a:spcPts val="600"/>
              </a:spcBef>
              <a:buAutoNum type="alphaU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 startAt="2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33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Koreans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990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52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667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Buddhism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Shinto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N. Korea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472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calligraphy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3900" y="55626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520</TotalTime>
  <Words>666</Words>
  <Application>Microsoft Office PowerPoint</Application>
  <PresentationFormat>On-screen Show (4:3)</PresentationFormat>
  <Paragraphs>90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Slide 1</vt:lpstr>
      <vt:lpstr>Slide 2</vt:lpstr>
      <vt:lpstr>Slide 3</vt:lpstr>
      <vt:lpstr>Slide 4</vt:lpstr>
      <vt:lpstr>Slide 5</vt:lpstr>
    </vt:vector>
  </TitlesOfParts>
  <Company>AASD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sgreaser</dc:creator>
  <cp:lastModifiedBy>sgreaser</cp:lastModifiedBy>
  <cp:revision>51</cp:revision>
  <dcterms:created xsi:type="dcterms:W3CDTF">2011-10-12T12:51:00Z</dcterms:created>
  <dcterms:modified xsi:type="dcterms:W3CDTF">2016-02-04T14:43:04Z</dcterms:modified>
</cp:coreProperties>
</file>