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57" r:id="rId4"/>
    <p:sldId id="259" r:id="rId5"/>
    <p:sldId id="261" r:id="rId6"/>
    <p:sldId id="272" r:id="rId7"/>
    <p:sldId id="273" r:id="rId8"/>
    <p:sldId id="274" r:id="rId9"/>
    <p:sldId id="275" r:id="rId10"/>
    <p:sldId id="277" r:id="rId11"/>
    <p:sldId id="260" r:id="rId12"/>
    <p:sldId id="262" r:id="rId13"/>
    <p:sldId id="263" r:id="rId14"/>
    <p:sldId id="264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0"/>
  </p:normalViewPr>
  <p:slideViewPr>
    <p:cSldViewPr>
      <p:cViewPr varScale="1">
        <p:scale>
          <a:sx n="68" d="100"/>
          <a:sy n="6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499E6-53CF-421D-887C-B9F4764D9686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601CE-842E-4719-9A6C-F88996063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601CE-842E-4719-9A6C-F88996063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9C60-49F6-4E4C-91B4-9D96478CA3E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20 Vocabulary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Greaser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Megalopolis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4102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Huge urban area made up of several large cities and nearby communities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7170" name="Picture 2" descr="http://www.geosimulation.org/pictures/megalopo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19200"/>
            <a:ext cx="5495925" cy="3898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Calligraphy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3340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Art of beautiful writing </a:t>
            </a:r>
          </a:p>
          <a:p>
            <a:endParaRPr lang="en-US" dirty="0"/>
          </a:p>
        </p:txBody>
      </p:sp>
      <p:pic>
        <p:nvPicPr>
          <p:cNvPr id="6146" name="Picture 2" descr="http://madmikesamerica.com/wp-content/uploads/2011/08/chinese-calligrap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759249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Pagoda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Tower with many stories built as a temple or memorial</a:t>
            </a:r>
          </a:p>
          <a:p>
            <a:endParaRPr lang="en-US" dirty="0"/>
          </a:p>
        </p:txBody>
      </p:sp>
      <p:pic>
        <p:nvPicPr>
          <p:cNvPr id="5122" name="Picture 2" descr="http://cdn.oddstuffmagazine.com/wp-content/uploads/2011/05/yellow-crane-pag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990600"/>
            <a:ext cx="3505200" cy="4626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Haiku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8382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 of Japanese poetry known for being short and follow a specific structure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factsanddetails.com/media/2/20090807-poetry%20%20jntov_0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990600"/>
            <a:ext cx="5224518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Yurt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85344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Large circular structure made of animal skins that can be packed up and moved from place to place</a:t>
            </a:r>
            <a:r>
              <a:rPr lang="en-US" dirty="0" smtClean="0">
                <a:solidFill>
                  <a:schemeClr val="tx1"/>
                </a:solidFill>
              </a:rPr>
              <a:t>, used as a home in Mongolia</a:t>
            </a:r>
          </a:p>
          <a:p>
            <a:endParaRPr lang="en-US" dirty="0"/>
          </a:p>
        </p:txBody>
      </p:sp>
      <p:pic>
        <p:nvPicPr>
          <p:cNvPr id="2050" name="Picture 2" descr="http://2.bp.blogspot.com/_zZTQH5Sn2OQ/S8WGTAaCtfI/AAAAAAAABVo/bSgh1ugshe4/s1600/nomad_yurts_mongol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6096000" cy="421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Tsunami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84582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Huge ocean wave caused by an earthquake on the ocean floor</a:t>
            </a:r>
          </a:p>
        </p:txBody>
      </p:sp>
      <p:pic>
        <p:nvPicPr>
          <p:cNvPr id="1026" name="Picture 2" descr="http://images.nationalgeographic.com/wpf/media-live/photos/000/332/cache/japan-earthquake-tsunami-nuclear-unforgettable-pictures-wave_33291_6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5715000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Dynasty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638800"/>
            <a:ext cx="86106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 of rulers from a single family that holds power for a long time</a:t>
            </a:r>
          </a:p>
          <a:p>
            <a:endParaRPr lang="en-US" dirty="0"/>
          </a:p>
        </p:txBody>
      </p:sp>
      <p:pic>
        <p:nvPicPr>
          <p:cNvPr id="18436" name="Picture 4" descr="http://alternativehealing.org/Dynastie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990600"/>
            <a:ext cx="4114800" cy="4589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1"/>
            <a:ext cx="5181600" cy="762000"/>
          </a:xfrm>
        </p:spPr>
        <p:txBody>
          <a:bodyPr/>
          <a:lstStyle/>
          <a:p>
            <a:r>
              <a:rPr lang="en-US" dirty="0" smtClean="0"/>
              <a:t>Porcelain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791200"/>
            <a:ext cx="84582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High-quality kind of pottery that can be very thin and is covered with a shiny coating</a:t>
            </a:r>
          </a:p>
          <a:p>
            <a:endParaRPr lang="en-US" dirty="0"/>
          </a:p>
        </p:txBody>
      </p:sp>
      <p:pic>
        <p:nvPicPr>
          <p:cNvPr id="17410" name="Picture 2" descr="http://fourriverscharter.org/projects/Inventions/images/china_porcela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990600"/>
            <a:ext cx="44577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Census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638800"/>
            <a:ext cx="84582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count of the number of people living in an area or country</a:t>
            </a:r>
          </a:p>
          <a:p>
            <a:endParaRPr lang="en-US" dirty="0"/>
          </a:p>
        </p:txBody>
      </p:sp>
      <p:pic>
        <p:nvPicPr>
          <p:cNvPr id="15362" name="Picture 2" descr="http://www.themiddlekingdom.org/wp-content/uploads/2011/05/china-censu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066800"/>
            <a:ext cx="4800600" cy="3196636"/>
          </a:xfrm>
          <a:prstGeom prst="rect">
            <a:avLst/>
          </a:prstGeom>
          <a:noFill/>
        </p:spPr>
      </p:pic>
      <p:pic>
        <p:nvPicPr>
          <p:cNvPr id="15364" name="Picture 4" descr="http://t0.gstatic.com/images?q=tbn:ANd9GcTNlOmFKyFxZOJjgdCA3dwKcym7S-kBlBYD5DdlXKx-9HsU-1ciLRUoGm-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419600"/>
            <a:ext cx="3771900" cy="120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Novel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Long fictional story</a:t>
            </a:r>
          </a:p>
          <a:p>
            <a:endParaRPr lang="en-US" dirty="0"/>
          </a:p>
        </p:txBody>
      </p:sp>
      <p:pic>
        <p:nvPicPr>
          <p:cNvPr id="14338" name="Picture 2" descr="http://bloximages.newyork1.vip.townnews.com/phillyburbs.com/content/tncms/assets/v3/editorial/7/a1/7a14ee76-d3bb-5049-9dcf-a4637a23ac28/4ee9f1af27499.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3962400" cy="4031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Shogun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150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Military leader who ruled Japan in early times</a:t>
            </a:r>
          </a:p>
          <a:p>
            <a:endParaRPr lang="en-US" dirty="0"/>
          </a:p>
        </p:txBody>
      </p:sp>
      <p:pic>
        <p:nvPicPr>
          <p:cNvPr id="11266" name="Picture 2" descr="http://www.fairplaygames.com/pics/shog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143000"/>
            <a:ext cx="3135085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Samurai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562600"/>
            <a:ext cx="73914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Powerful  land-owning warrior in Japan</a:t>
            </a:r>
          </a:p>
          <a:p>
            <a:endParaRPr lang="en-US" dirty="0"/>
          </a:p>
        </p:txBody>
      </p:sp>
      <p:pic>
        <p:nvPicPr>
          <p:cNvPr id="10244" name="Picture 4" descr="http://t3.gstatic.com/images?q=tbn:ANd9GcQxGbKoEHCQEMuBoWU1qdI8065jGjcvaWnZbmPBhD70VHDrhc5FsE1nHJX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43000"/>
            <a:ext cx="6019800" cy="4146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Spheres of Influence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84582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 area of a country where a single foreign power has been granted exclusive trading rights</a:t>
            </a:r>
          </a:p>
          <a:p>
            <a:endParaRPr lang="en-US" dirty="0"/>
          </a:p>
        </p:txBody>
      </p:sp>
      <p:pic>
        <p:nvPicPr>
          <p:cNvPr id="9218" name="Picture 2" descr="http://regentsprep.org/Regents/global/themes/imperialism/images/spher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19200"/>
            <a:ext cx="448015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Free 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0"/>
            <a:ext cx="84582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Place where goods can be unloaded, stored, and shipped again without payment of import taxes</a:t>
            </a:r>
          </a:p>
          <a:p>
            <a:endParaRPr lang="en-US" dirty="0"/>
          </a:p>
        </p:txBody>
      </p:sp>
      <p:pic>
        <p:nvPicPr>
          <p:cNvPr id="8196" name="Picture 4" descr="http://news.bbcimg.co.uk/media/images/57042000/jpg/_57042668_contai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96053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191</Words>
  <Application>Microsoft Office PowerPoint</Application>
  <PresentationFormat>On-screen Show (4:3)</PresentationFormat>
  <Paragraphs>31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Chapters 20 Vocabulary</vt:lpstr>
      <vt:lpstr>Dynasty</vt:lpstr>
      <vt:lpstr>Porcelain</vt:lpstr>
      <vt:lpstr>Census</vt:lpstr>
      <vt:lpstr>Novel</vt:lpstr>
      <vt:lpstr>Shogun</vt:lpstr>
      <vt:lpstr>Samurai</vt:lpstr>
      <vt:lpstr>Spheres of Influence</vt:lpstr>
      <vt:lpstr>Free Port</vt:lpstr>
      <vt:lpstr>Megalopolis</vt:lpstr>
      <vt:lpstr>Calligraphy </vt:lpstr>
      <vt:lpstr>Pagoda</vt:lpstr>
      <vt:lpstr>Haiku</vt:lpstr>
      <vt:lpstr>Yurt</vt:lpstr>
      <vt:lpstr>Tsunami</vt:lpstr>
    </vt:vector>
  </TitlesOfParts>
  <Company>AASD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Vocabulary</dc:title>
  <dc:creator>sgreaser</dc:creator>
  <cp:lastModifiedBy>sgreaser</cp:lastModifiedBy>
  <cp:revision>24</cp:revision>
  <dcterms:created xsi:type="dcterms:W3CDTF">2012-04-20T12:43:27Z</dcterms:created>
  <dcterms:modified xsi:type="dcterms:W3CDTF">2014-12-04T14:13:13Z</dcterms:modified>
</cp:coreProperties>
</file>