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6" r:id="rId3"/>
    <p:sldId id="257" r:id="rId4"/>
    <p:sldId id="261" r:id="rId5"/>
    <p:sldId id="272" r:id="rId6"/>
    <p:sldId id="273" r:id="rId7"/>
    <p:sldId id="274" r:id="rId8"/>
    <p:sldId id="275" r:id="rId9"/>
    <p:sldId id="278" r:id="rId10"/>
    <p:sldId id="277" r:id="rId11"/>
    <p:sldId id="26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499E6-53CF-421D-887C-B9F4764D9686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601CE-842E-4719-9A6C-F88996063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601CE-842E-4719-9A6C-F88996063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601CE-842E-4719-9A6C-F88996063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9C60-49F6-4E4C-91B4-9D96478CA3E8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B405-C349-437A-B462-1492CAB7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21 Vocabulary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Greaser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Celadon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10200"/>
            <a:ext cx="91440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Highly prized style of pottery that has a greenish tint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122" name="Picture 2" descr="http://www.maritimeasia.ws/turiang/images/photos/celadon_guan_large_ex1-001_400x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19200"/>
            <a:ext cx="3810000" cy="395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Hangul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0"/>
            <a:ext cx="86868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Writing system developed in the 1400’s to write </a:t>
            </a:r>
            <a:r>
              <a:rPr lang="en-US" dirty="0" smtClean="0">
                <a:solidFill>
                  <a:srgbClr val="FF0000"/>
                </a:solidFill>
              </a:rPr>
              <a:t>the Korean language in which characters represent sounds rather than ideas </a:t>
            </a:r>
          </a:p>
          <a:p>
            <a:endParaRPr lang="en-US" dirty="0"/>
          </a:p>
        </p:txBody>
      </p:sp>
      <p:pic>
        <p:nvPicPr>
          <p:cNvPr id="4098" name="Picture 2" descr="http://sillakiralysag.lapunk.hu/tarhely/sillakiralysag/kepek/hangul_rendsz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5181600" cy="4002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Demilitarized Zone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10200"/>
            <a:ext cx="83820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Area in which neighboring countries agree not to place any soldiers or weapons</a:t>
            </a:r>
          </a:p>
          <a:p>
            <a:endParaRPr lang="en-US" dirty="0"/>
          </a:p>
        </p:txBody>
      </p:sp>
      <p:pic>
        <p:nvPicPr>
          <p:cNvPr id="3076" name="Picture 4" descr="http://www.mtholyoke.edu/%7Esmith22n/classweb/NorthKoreaDPRK/dm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1905000"/>
            <a:ext cx="4419600" cy="3044613"/>
          </a:xfrm>
          <a:prstGeom prst="rect">
            <a:avLst/>
          </a:prstGeom>
          <a:noFill/>
        </p:spPr>
      </p:pic>
      <p:pic>
        <p:nvPicPr>
          <p:cNvPr id="3078" name="Picture 6" descr="http://upload.wikimedia.org/wikipedia/commons/thumb/b/bd/Korea_DMZ.svg/300px-Korea_DMZ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0"/>
            <a:ext cx="3858226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Land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10200"/>
            <a:ext cx="84582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Policy of South Korean government that broke large estates into smaller family farms </a:t>
            </a:r>
            <a:r>
              <a:rPr lang="en-US" dirty="0" smtClean="0">
                <a:solidFill>
                  <a:schemeClr val="tx1"/>
                </a:solidFill>
              </a:rPr>
              <a:t>and provided fertilizer for farmers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i.telegraph.co.uk/multimedia/archive/02348/northkoreareu_234873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90550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Human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638800"/>
            <a:ext cx="78486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Basic freedoms and rights, such as freedom of speech, that all people should enjoy</a:t>
            </a:r>
          </a:p>
          <a:p>
            <a:endParaRPr lang="en-US" dirty="0"/>
          </a:p>
        </p:txBody>
      </p:sp>
      <p:pic>
        <p:nvPicPr>
          <p:cNvPr id="13314" name="Picture 2" descr="http://cdn6.triplepundit.com/wp-content/uploads/2011/05/Plaatje-Christopher-Human-R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066800"/>
            <a:ext cx="3511296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1"/>
            <a:ext cx="5181600" cy="762000"/>
          </a:xfrm>
        </p:spPr>
        <p:txBody>
          <a:bodyPr/>
          <a:lstStyle/>
          <a:p>
            <a:r>
              <a:rPr lang="en-US" dirty="0" smtClean="0"/>
              <a:t>Exile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382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Being forced to live outside one’s country for political reasons</a:t>
            </a:r>
          </a:p>
          <a:p>
            <a:endParaRPr lang="en-US" dirty="0"/>
          </a:p>
        </p:txBody>
      </p:sp>
      <p:pic>
        <p:nvPicPr>
          <p:cNvPr id="12290" name="Picture 2" descr="http://images.smh.com.au/ftsmh/ffximage/2009/02/10/dalailama_wideweb__470x311,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5562600" cy="3680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Intensive Agriculture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715000"/>
            <a:ext cx="8382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Kind of farming that involves growing crops on every available piece of usable land</a:t>
            </a:r>
          </a:p>
          <a:p>
            <a:endParaRPr lang="en-US" dirty="0"/>
          </a:p>
        </p:txBody>
      </p:sp>
      <p:pic>
        <p:nvPicPr>
          <p:cNvPr id="10242" name="Picture 2" descr="http://aboutjapan.japansociety.org/resources/category/2/8/6/9/images/SANY07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143000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Trade Deficit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10200"/>
            <a:ext cx="83820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Situation that occurs when </a:t>
            </a:r>
            <a:r>
              <a:rPr lang="en-US" dirty="0" smtClean="0">
                <a:solidFill>
                  <a:srgbClr val="FF0000"/>
                </a:solidFill>
              </a:rPr>
              <a:t>the value of a country’s imports is higher than the value of its exports</a:t>
            </a:r>
          </a:p>
          <a:p>
            <a:endParaRPr lang="en-US" dirty="0"/>
          </a:p>
        </p:txBody>
      </p:sp>
      <p:pic>
        <p:nvPicPr>
          <p:cNvPr id="9218" name="Picture 2" descr="http://www.american.com/graphics/2007/january/q-a-trade-deficit/Chinas%20Portion%20of%20the%20US%20Trade%20Deficit%20%28large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917763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Tatami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Straw mats that are traditionally used to cover floors in Japan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8194" name="Picture 2" descr="http://iwatejet.com/files/images/tat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6324600" cy="4230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Kimono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5344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Traditional Japanese clothing; a long robe, usually made of silk, </a:t>
            </a:r>
            <a:r>
              <a:rPr lang="en-US" dirty="0" smtClean="0">
                <a:solidFill>
                  <a:schemeClr val="tx1"/>
                </a:solidFill>
              </a:rPr>
              <a:t>with an open neck and large sleeves held in place by a wide sash</a:t>
            </a:r>
          </a:p>
          <a:p>
            <a:endParaRPr lang="en-US" dirty="0"/>
          </a:p>
        </p:txBody>
      </p:sp>
      <p:pic>
        <p:nvPicPr>
          <p:cNvPr id="7170" name="Picture 2" descr="http://www.flagshipfancydress.co.uk/ekmps/shops/flagshipenterp/images/japanese-geisha-kimono-38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2184227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Anime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0"/>
            <a:ext cx="81534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Japanese style of animation that arose in the late 1900’s </a:t>
            </a:r>
            <a:r>
              <a:rPr lang="en-US" dirty="0" smtClean="0">
                <a:solidFill>
                  <a:schemeClr val="tx1"/>
                </a:solidFill>
              </a:rPr>
              <a:t>and appears in comic books and cartoons</a:t>
            </a:r>
          </a:p>
          <a:p>
            <a:endParaRPr lang="en-US" dirty="0"/>
          </a:p>
        </p:txBody>
      </p:sp>
      <p:pic>
        <p:nvPicPr>
          <p:cNvPr id="6146" name="Picture 2" descr="https://encrypted-tbn1.gstatic.com/images?q=tbn:ANd9GcQnznOP7ZsdYmjuSO6Ir5v87k88g-B7YZeBfuv91LyGsbVZHMEz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542676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5181600" cy="914399"/>
          </a:xfrm>
        </p:spPr>
        <p:txBody>
          <a:bodyPr/>
          <a:lstStyle/>
          <a:p>
            <a:r>
              <a:rPr lang="en-US" dirty="0" smtClean="0"/>
              <a:t>Haiku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382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Form of Japanese poetry known for being short and follow a specific structure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factsanddetails.com/media/2/20090807-poetry%20%20jntov_0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990600"/>
            <a:ext cx="5224518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211</Words>
  <Application>Microsoft Office PowerPoint</Application>
  <PresentationFormat>On-screen Show (4:3)</PresentationFormat>
  <Paragraphs>28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Chapters 21 Vocabulary</vt:lpstr>
      <vt:lpstr>Human Rights</vt:lpstr>
      <vt:lpstr>Exile</vt:lpstr>
      <vt:lpstr>Intensive Agriculture</vt:lpstr>
      <vt:lpstr>Trade Deficit</vt:lpstr>
      <vt:lpstr>Tatami</vt:lpstr>
      <vt:lpstr>Kimono</vt:lpstr>
      <vt:lpstr>Anime</vt:lpstr>
      <vt:lpstr>Haiku</vt:lpstr>
      <vt:lpstr>Celadon</vt:lpstr>
      <vt:lpstr>Hangul </vt:lpstr>
      <vt:lpstr>Demilitarized Zone</vt:lpstr>
      <vt:lpstr>Land Reform</vt:lpstr>
    </vt:vector>
  </TitlesOfParts>
  <Company>AASD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Vocabulary</dc:title>
  <dc:creator>sgreaser</dc:creator>
  <cp:lastModifiedBy>sgreaser</cp:lastModifiedBy>
  <cp:revision>31</cp:revision>
  <dcterms:created xsi:type="dcterms:W3CDTF">2012-04-20T12:43:27Z</dcterms:created>
  <dcterms:modified xsi:type="dcterms:W3CDTF">2014-12-18T19:19:15Z</dcterms:modified>
</cp:coreProperties>
</file>