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59C60-49F6-4E4C-91B4-9D96478CA3E8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59C60-49F6-4E4C-91B4-9D96478CA3E8}" type="datetimeFigureOut">
              <a:rPr lang="en-US" smtClean="0"/>
              <a:pPr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6B405-C349-437A-B462-1492CAB714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 Vocabulary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Greaser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Weathering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876800"/>
            <a:ext cx="85344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Process in which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rock is broken apart into smaller pieces by water, ice, chemicals, or even plants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4578351" cy="343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Erosion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876800"/>
            <a:ext cx="86106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Process by which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weathered bits of rock are moved elsewhere by water, wind, or ice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143000"/>
            <a:ext cx="541020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Continental Shelf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76800"/>
            <a:ext cx="83820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Plateau off of a continent that lies under the ocean and stretches for several miles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95400"/>
            <a:ext cx="601675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Trench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5486400"/>
            <a:ext cx="6400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Deep cut in the ocean floor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66800"/>
            <a:ext cx="6248400" cy="437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Groundwater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76800"/>
            <a:ext cx="83820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Water that filters through the soil into the ground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066800"/>
            <a:ext cx="6019800" cy="37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Aquifer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4478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Underground layer of rock through which water flows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2999"/>
            <a:ext cx="6248400" cy="366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Water Cycle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876800"/>
            <a:ext cx="8686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System in which water moves from the Earth to the air and back to the Earth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43000"/>
            <a:ext cx="5304242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Weather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876800"/>
            <a:ext cx="86106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Changes in temperature, wind speed and direction, and air moisture that take place over a short period of time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143000"/>
            <a:ext cx="4876800" cy="366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Climate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876800"/>
            <a:ext cx="83820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Pattern of weather that takes place in an area over many years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696397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Current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4864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Steadily flowing stream of water in the ocean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066800"/>
            <a:ext cx="6400800" cy="439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Core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876800"/>
            <a:ext cx="7924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Area at the center of the Earth, which includes a solid inner core and a hot liquid outer core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43000"/>
            <a:ext cx="42100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Biome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4864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Area that includes particular kinds of plants and animals adapted to conditions there</a:t>
            </a:r>
          </a:p>
          <a:p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Mantle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76800"/>
            <a:ext cx="73152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Earth’s thickest layer, found between the core and the crust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43000"/>
            <a:ext cx="42100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Magma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76800"/>
            <a:ext cx="77724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Hot melted rock inside the Earth that flows to the surface when a volcano erupts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447800"/>
            <a:ext cx="495502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Crust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768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Upper most layer of the Earth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43000"/>
            <a:ext cx="42100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Continent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76800"/>
            <a:ext cx="70866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Large landmass that rises above an ocean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066800"/>
            <a:ext cx="5434012" cy="3609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Plate Tectonics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76800"/>
            <a:ext cx="84582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theory that explains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how processes within the Earth form continents and cause their movement</a:t>
            </a:r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9200"/>
            <a:ext cx="6096000" cy="337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Earthquake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876800"/>
            <a:ext cx="84582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Sudden and violent movement of the Earth’s crust that shakes the land, and cause great damage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19200"/>
            <a:ext cx="53435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228601"/>
            <a:ext cx="5181600" cy="914399"/>
          </a:xfrm>
        </p:spPr>
        <p:txBody>
          <a:bodyPr/>
          <a:lstStyle/>
          <a:p>
            <a:r>
              <a:rPr lang="en-US" dirty="0" smtClean="0"/>
              <a:t>Fault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876800"/>
            <a:ext cx="81534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Crack in the Earth’s crust where two tectonic plates meet; propone to earthquakes</a:t>
            </a:r>
          </a:p>
          <a:p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43000"/>
            <a:ext cx="5183039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278</Words>
  <Application>Microsoft Office PowerPoint</Application>
  <PresentationFormat>On-screen Show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Chapter 2 Vocabulary</vt:lpstr>
      <vt:lpstr>Core</vt:lpstr>
      <vt:lpstr>Mantle</vt:lpstr>
      <vt:lpstr>Magma</vt:lpstr>
      <vt:lpstr>Crust</vt:lpstr>
      <vt:lpstr>Continent</vt:lpstr>
      <vt:lpstr>Plate Tectonics</vt:lpstr>
      <vt:lpstr>Earthquake</vt:lpstr>
      <vt:lpstr>Fault</vt:lpstr>
      <vt:lpstr>Weathering</vt:lpstr>
      <vt:lpstr>Erosion</vt:lpstr>
      <vt:lpstr>Continental Shelf</vt:lpstr>
      <vt:lpstr>Trench</vt:lpstr>
      <vt:lpstr>Groundwater</vt:lpstr>
      <vt:lpstr>Aquifer</vt:lpstr>
      <vt:lpstr>Water Cycle</vt:lpstr>
      <vt:lpstr>Weather</vt:lpstr>
      <vt:lpstr>Climate</vt:lpstr>
      <vt:lpstr>Current</vt:lpstr>
      <vt:lpstr>Biome</vt:lpstr>
    </vt:vector>
  </TitlesOfParts>
  <Company>AASD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Vocabulary</dc:title>
  <dc:creator>sgreaser</dc:creator>
  <cp:lastModifiedBy>sgreaser</cp:lastModifiedBy>
  <cp:revision>8</cp:revision>
  <dcterms:created xsi:type="dcterms:W3CDTF">2012-04-20T12:43:27Z</dcterms:created>
  <dcterms:modified xsi:type="dcterms:W3CDTF">2014-09-25T11:52:38Z</dcterms:modified>
</cp:coreProperties>
</file>