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Dialect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77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Local form of language that may have a distinct vocabulary and pronunciation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3276600" cy="376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Form of limited government in which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power rests with the people, and all citizens share in running the government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029200" cy="33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6962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Form of government in which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 leader rules by force and typically limits citizen’s freedom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3276600" cy="405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382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Government led by </a:t>
            </a:r>
            <a:r>
              <a:rPr lang="en-US" sz="46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 king or queen who inherited power by being born into ruling family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77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Process of spreading ideas, languages, and customs from one culture to another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Culture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10200"/>
            <a:ext cx="7086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Area that includes different countries that share similar cultural traits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74404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638800"/>
            <a:ext cx="76200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Development of a world-wide culture with an interdependent economy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5299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Natural 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7848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Material from the Earth that people use to meet their needs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352800" cy="408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Renewable 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Natural resource that can be replaced naturally or grown again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72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4864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Nonrenewable 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Natural resource that such as a mineral that cannot be replaced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7385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Death 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Number of deaths per year out of every 1,000 people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648200" cy="39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Economic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5344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System that sets rules for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deciding what goods and services to produce, how to produce them, and who will receive them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2433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Developed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4582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Country with an economy that has a mix of agriculture, great deal of manufacturing, and service industries and that is very productive  and provides their people with a high standard of living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Developing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Country that has limited industry, where agriculture remains important, incomes are generally low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File:Developed and developing count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949513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63246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Newly Industrialized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Country that is creating new manufacturing and business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54426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76962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To sell goods or resources to other countries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181600" cy="343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To buy resources or goods from other countries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86400" cy="364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Tariff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Tax added to the price of goods that are imported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86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Free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85344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Removal of trade restrictions so that goods flow freely among countries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62800" cy="46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Interdependence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610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Condition that exists when countries rely on each other for ideas, goods, services, and markets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http://www.todoinstitute.com/images/inter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953000" cy="376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Birthrate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Number of children born each year for every 1,000 people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505200" cy="407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Famine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Severe lack of food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876800" cy="378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Average number of people living in a square mile or square kilometer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8663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638800"/>
            <a:ext cx="6400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Growth of cities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953000" cy="39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Emigrate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0"/>
            <a:ext cx="6705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To leave a country and move to another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886200" cy="397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05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Way of life of a group of people who share similar beliefs and customs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962400" cy="364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Ethnic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People with a common language, history, religion, and some physical traits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385</Words>
  <Application>Microsoft Office PowerPoint</Application>
  <PresentationFormat>On-screen Show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3 Vocabulary</vt:lpstr>
      <vt:lpstr>Death Rate</vt:lpstr>
      <vt:lpstr>Birthrate</vt:lpstr>
      <vt:lpstr>Famine</vt:lpstr>
      <vt:lpstr>Population Density</vt:lpstr>
      <vt:lpstr>Urbanization</vt:lpstr>
      <vt:lpstr>Emigrate</vt:lpstr>
      <vt:lpstr>Culture</vt:lpstr>
      <vt:lpstr>Ethnic Group</vt:lpstr>
      <vt:lpstr>Dialect</vt:lpstr>
      <vt:lpstr>Democracy</vt:lpstr>
      <vt:lpstr>Dictatorship</vt:lpstr>
      <vt:lpstr>Monarchy</vt:lpstr>
      <vt:lpstr>Cultural Diffusion</vt:lpstr>
      <vt:lpstr>Culture Region</vt:lpstr>
      <vt:lpstr>Globalization</vt:lpstr>
      <vt:lpstr>Natural Resource</vt:lpstr>
      <vt:lpstr>Renewable Resource</vt:lpstr>
      <vt:lpstr>Nonrenewable Resource</vt:lpstr>
      <vt:lpstr>Economic System</vt:lpstr>
      <vt:lpstr>Developed Country</vt:lpstr>
      <vt:lpstr>Developing Country</vt:lpstr>
      <vt:lpstr>Newly Industrialized Country</vt:lpstr>
      <vt:lpstr>Export</vt:lpstr>
      <vt:lpstr>Import</vt:lpstr>
      <vt:lpstr>Tariff</vt:lpstr>
      <vt:lpstr>Free Trade</vt:lpstr>
      <vt:lpstr>Interdependence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14</cp:revision>
  <dcterms:created xsi:type="dcterms:W3CDTF">2012-04-20T12:43:27Z</dcterms:created>
  <dcterms:modified xsi:type="dcterms:W3CDTF">2015-10-12T14:41:24Z</dcterms:modified>
</cp:coreProperties>
</file>